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419"/>
    <a:srgbClr val="FADC00"/>
    <a:srgbClr val="ED7A2B"/>
    <a:srgbClr val="D25C14"/>
    <a:srgbClr val="E16315"/>
    <a:srgbClr val="FD5555"/>
    <a:srgbClr val="F6C35C"/>
    <a:srgbClr val="F3EE12"/>
    <a:srgbClr val="0A0C06"/>
    <a:srgbClr val="09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4AC9E8-73A3-46F3-9571-B69E042F20F7}" v="176" dt="2021-10-29T19:31:11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666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na Andrade" userId="3d889c22e1a9e788" providerId="LiveId" clId="{C84AC9E8-73A3-46F3-9571-B69E042F20F7}"/>
    <pc:docChg chg="undo custSel addSld modSld">
      <pc:chgData name="Alana Andrade" userId="3d889c22e1a9e788" providerId="LiveId" clId="{C84AC9E8-73A3-46F3-9571-B69E042F20F7}" dt="2021-10-29T19:46:16.974" v="924" actId="207"/>
      <pc:docMkLst>
        <pc:docMk/>
      </pc:docMkLst>
      <pc:sldChg chg="addSp delSp modSp mod">
        <pc:chgData name="Alana Andrade" userId="3d889c22e1a9e788" providerId="LiveId" clId="{C84AC9E8-73A3-46F3-9571-B69E042F20F7}" dt="2021-10-29T19:12:26.849" v="817" actId="478"/>
        <pc:sldMkLst>
          <pc:docMk/>
          <pc:sldMk cId="2517987432" sldId="256"/>
        </pc:sldMkLst>
        <pc:spChg chg="mod">
          <ac:chgData name="Alana Andrade" userId="3d889c22e1a9e788" providerId="LiveId" clId="{C84AC9E8-73A3-46F3-9571-B69E042F20F7}" dt="2021-10-29T19:11:07.552" v="800" actId="1076"/>
          <ac:spMkLst>
            <pc:docMk/>
            <pc:sldMk cId="2517987432" sldId="256"/>
            <ac:spMk id="4" creationId="{BFC2FE8E-464B-47EA-BFCA-191569662F79}"/>
          </ac:spMkLst>
        </pc:spChg>
        <pc:spChg chg="mod">
          <ac:chgData name="Alana Andrade" userId="3d889c22e1a9e788" providerId="LiveId" clId="{C84AC9E8-73A3-46F3-9571-B69E042F20F7}" dt="2021-10-29T19:11:19.133" v="803"/>
          <ac:spMkLst>
            <pc:docMk/>
            <pc:sldMk cId="2517987432" sldId="256"/>
            <ac:spMk id="5" creationId="{F19059EA-C202-4AC4-99ED-BA4EBFA4DA22}"/>
          </ac:spMkLst>
        </pc:spChg>
        <pc:spChg chg="mod">
          <ac:chgData name="Alana Andrade" userId="3d889c22e1a9e788" providerId="LiveId" clId="{C84AC9E8-73A3-46F3-9571-B69E042F20F7}" dt="2021-10-29T19:11:19.133" v="803"/>
          <ac:spMkLst>
            <pc:docMk/>
            <pc:sldMk cId="2517987432" sldId="256"/>
            <ac:spMk id="6" creationId="{89B68719-5B3C-4D7F-9C0F-7150705957F6}"/>
          </ac:spMkLst>
        </pc:spChg>
        <pc:spChg chg="mod">
          <ac:chgData name="Alana Andrade" userId="3d889c22e1a9e788" providerId="LiveId" clId="{C84AC9E8-73A3-46F3-9571-B69E042F20F7}" dt="2021-10-29T19:11:19.133" v="803"/>
          <ac:spMkLst>
            <pc:docMk/>
            <pc:sldMk cId="2517987432" sldId="256"/>
            <ac:spMk id="7" creationId="{D48BF22F-2129-4483-96EE-2B4230B1536A}"/>
          </ac:spMkLst>
        </pc:spChg>
        <pc:spChg chg="mod">
          <ac:chgData name="Alana Andrade" userId="3d889c22e1a9e788" providerId="LiveId" clId="{C84AC9E8-73A3-46F3-9571-B69E042F20F7}" dt="2021-10-29T19:11:19.133" v="803"/>
          <ac:spMkLst>
            <pc:docMk/>
            <pc:sldMk cId="2517987432" sldId="256"/>
            <ac:spMk id="8" creationId="{F354476C-5891-4D67-9C3B-500F59D7020B}"/>
          </ac:spMkLst>
        </pc:spChg>
        <pc:spChg chg="mod">
          <ac:chgData name="Alana Andrade" userId="3d889c22e1a9e788" providerId="LiveId" clId="{C84AC9E8-73A3-46F3-9571-B69E042F20F7}" dt="2021-10-29T19:11:19.133" v="803"/>
          <ac:spMkLst>
            <pc:docMk/>
            <pc:sldMk cId="2517987432" sldId="256"/>
            <ac:spMk id="9" creationId="{F4C93724-49FB-4A45-A9ED-F006AC2DAA2E}"/>
          </ac:spMkLst>
        </pc:spChg>
        <pc:spChg chg="mod">
          <ac:chgData name="Alana Andrade" userId="3d889c22e1a9e788" providerId="LiveId" clId="{C84AC9E8-73A3-46F3-9571-B69E042F20F7}" dt="2021-10-29T19:11:23.954" v="806"/>
          <ac:spMkLst>
            <pc:docMk/>
            <pc:sldMk cId="2517987432" sldId="256"/>
            <ac:spMk id="11" creationId="{908DE8B7-8C52-436E-BB2A-34FBCEEF2AC7}"/>
          </ac:spMkLst>
        </pc:spChg>
        <pc:spChg chg="mod">
          <ac:chgData name="Alana Andrade" userId="3d889c22e1a9e788" providerId="LiveId" clId="{C84AC9E8-73A3-46F3-9571-B69E042F20F7}" dt="2021-10-29T19:11:23.954" v="806"/>
          <ac:spMkLst>
            <pc:docMk/>
            <pc:sldMk cId="2517987432" sldId="256"/>
            <ac:spMk id="12" creationId="{A18625BB-9751-456F-ACB6-F6D8BA741186}"/>
          </ac:spMkLst>
        </pc:spChg>
        <pc:spChg chg="mod">
          <ac:chgData name="Alana Andrade" userId="3d889c22e1a9e788" providerId="LiveId" clId="{C84AC9E8-73A3-46F3-9571-B69E042F20F7}" dt="2021-10-29T19:11:23.954" v="806"/>
          <ac:spMkLst>
            <pc:docMk/>
            <pc:sldMk cId="2517987432" sldId="256"/>
            <ac:spMk id="13" creationId="{3F0F4AE6-B04D-4E84-94B5-6C7B9F40AFA0}"/>
          </ac:spMkLst>
        </pc:spChg>
        <pc:spChg chg="mod">
          <ac:chgData name="Alana Andrade" userId="3d889c22e1a9e788" providerId="LiveId" clId="{C84AC9E8-73A3-46F3-9571-B69E042F20F7}" dt="2021-10-29T19:11:23.954" v="806"/>
          <ac:spMkLst>
            <pc:docMk/>
            <pc:sldMk cId="2517987432" sldId="256"/>
            <ac:spMk id="14" creationId="{B642CECF-2187-4A41-BA46-6144A78A1D41}"/>
          </ac:spMkLst>
        </pc:spChg>
        <pc:spChg chg="mod">
          <ac:chgData name="Alana Andrade" userId="3d889c22e1a9e788" providerId="LiveId" clId="{C84AC9E8-73A3-46F3-9571-B69E042F20F7}" dt="2021-10-29T19:11:23.954" v="806"/>
          <ac:spMkLst>
            <pc:docMk/>
            <pc:sldMk cId="2517987432" sldId="256"/>
            <ac:spMk id="15" creationId="{4058E35D-AD0A-495D-B493-2BDC54E78CCC}"/>
          </ac:spMkLst>
        </pc:spChg>
        <pc:spChg chg="mod">
          <ac:chgData name="Alana Andrade" userId="3d889c22e1a9e788" providerId="LiveId" clId="{C84AC9E8-73A3-46F3-9571-B69E042F20F7}" dt="2021-10-29T19:11:26.486" v="808"/>
          <ac:spMkLst>
            <pc:docMk/>
            <pc:sldMk cId="2517987432" sldId="256"/>
            <ac:spMk id="17" creationId="{8EFDF7D9-AD7F-4351-A5B6-B3D74AE921E8}"/>
          </ac:spMkLst>
        </pc:spChg>
        <pc:spChg chg="mod">
          <ac:chgData name="Alana Andrade" userId="3d889c22e1a9e788" providerId="LiveId" clId="{C84AC9E8-73A3-46F3-9571-B69E042F20F7}" dt="2021-10-29T19:11:26.486" v="808"/>
          <ac:spMkLst>
            <pc:docMk/>
            <pc:sldMk cId="2517987432" sldId="256"/>
            <ac:spMk id="18" creationId="{A7C38474-DD70-467E-AEF0-BE7EC961132B}"/>
          </ac:spMkLst>
        </pc:spChg>
        <pc:spChg chg="mod">
          <ac:chgData name="Alana Andrade" userId="3d889c22e1a9e788" providerId="LiveId" clId="{C84AC9E8-73A3-46F3-9571-B69E042F20F7}" dt="2021-10-29T19:11:26.486" v="808"/>
          <ac:spMkLst>
            <pc:docMk/>
            <pc:sldMk cId="2517987432" sldId="256"/>
            <ac:spMk id="19" creationId="{8679A59D-817D-409D-B99A-2F6B66CDCAEC}"/>
          </ac:spMkLst>
        </pc:spChg>
        <pc:spChg chg="mod">
          <ac:chgData name="Alana Andrade" userId="3d889c22e1a9e788" providerId="LiveId" clId="{C84AC9E8-73A3-46F3-9571-B69E042F20F7}" dt="2021-10-29T19:11:26.486" v="808"/>
          <ac:spMkLst>
            <pc:docMk/>
            <pc:sldMk cId="2517987432" sldId="256"/>
            <ac:spMk id="20" creationId="{690E5715-3D48-44D1-84B1-4D48182E42C2}"/>
          </ac:spMkLst>
        </pc:spChg>
        <pc:spChg chg="mod">
          <ac:chgData name="Alana Andrade" userId="3d889c22e1a9e788" providerId="LiveId" clId="{C84AC9E8-73A3-46F3-9571-B69E042F20F7}" dt="2021-10-29T19:11:26.486" v="808"/>
          <ac:spMkLst>
            <pc:docMk/>
            <pc:sldMk cId="2517987432" sldId="256"/>
            <ac:spMk id="21" creationId="{A76A5414-651B-4447-9110-BA0C805AD1FC}"/>
          </ac:spMkLst>
        </pc:spChg>
        <pc:spChg chg="mod">
          <ac:chgData name="Alana Andrade" userId="3d889c22e1a9e788" providerId="LiveId" clId="{C84AC9E8-73A3-46F3-9571-B69E042F20F7}" dt="2021-10-29T19:11:27.932" v="809"/>
          <ac:spMkLst>
            <pc:docMk/>
            <pc:sldMk cId="2517987432" sldId="256"/>
            <ac:spMk id="23" creationId="{D14AB927-5BDE-45C9-9416-24A92884674B}"/>
          </ac:spMkLst>
        </pc:spChg>
        <pc:spChg chg="mod">
          <ac:chgData name="Alana Andrade" userId="3d889c22e1a9e788" providerId="LiveId" clId="{C84AC9E8-73A3-46F3-9571-B69E042F20F7}" dt="2021-10-29T19:11:27.932" v="809"/>
          <ac:spMkLst>
            <pc:docMk/>
            <pc:sldMk cId="2517987432" sldId="256"/>
            <ac:spMk id="24" creationId="{9E4C1D23-1235-4BA9-82E2-BBF4D9931625}"/>
          </ac:spMkLst>
        </pc:spChg>
        <pc:spChg chg="mod">
          <ac:chgData name="Alana Andrade" userId="3d889c22e1a9e788" providerId="LiveId" clId="{C84AC9E8-73A3-46F3-9571-B69E042F20F7}" dt="2021-10-29T19:11:27.932" v="809"/>
          <ac:spMkLst>
            <pc:docMk/>
            <pc:sldMk cId="2517987432" sldId="256"/>
            <ac:spMk id="25" creationId="{88C2A42D-F9CB-4EFC-94ED-3F212375F96A}"/>
          </ac:spMkLst>
        </pc:spChg>
        <pc:spChg chg="mod">
          <ac:chgData name="Alana Andrade" userId="3d889c22e1a9e788" providerId="LiveId" clId="{C84AC9E8-73A3-46F3-9571-B69E042F20F7}" dt="2021-10-29T19:11:27.932" v="809"/>
          <ac:spMkLst>
            <pc:docMk/>
            <pc:sldMk cId="2517987432" sldId="256"/>
            <ac:spMk id="26" creationId="{8F9891E0-5EF2-4A43-B621-D5C68648DA90}"/>
          </ac:spMkLst>
        </pc:spChg>
        <pc:spChg chg="mod">
          <ac:chgData name="Alana Andrade" userId="3d889c22e1a9e788" providerId="LiveId" clId="{C84AC9E8-73A3-46F3-9571-B69E042F20F7}" dt="2021-10-29T19:11:27.932" v="809"/>
          <ac:spMkLst>
            <pc:docMk/>
            <pc:sldMk cId="2517987432" sldId="256"/>
            <ac:spMk id="27" creationId="{FED2767A-1570-4B44-AC16-55B271B75078}"/>
          </ac:spMkLst>
        </pc:spChg>
        <pc:spChg chg="mod">
          <ac:chgData name="Alana Andrade" userId="3d889c22e1a9e788" providerId="LiveId" clId="{C84AC9E8-73A3-46F3-9571-B69E042F20F7}" dt="2021-10-29T19:11:28.167" v="810"/>
          <ac:spMkLst>
            <pc:docMk/>
            <pc:sldMk cId="2517987432" sldId="256"/>
            <ac:spMk id="29" creationId="{E72CE393-5975-48B7-AB41-392B027BF346}"/>
          </ac:spMkLst>
        </pc:spChg>
        <pc:spChg chg="mod">
          <ac:chgData name="Alana Andrade" userId="3d889c22e1a9e788" providerId="LiveId" clId="{C84AC9E8-73A3-46F3-9571-B69E042F20F7}" dt="2021-10-29T19:11:28.167" v="810"/>
          <ac:spMkLst>
            <pc:docMk/>
            <pc:sldMk cId="2517987432" sldId="256"/>
            <ac:spMk id="30" creationId="{6ABE0DE1-BEBB-4297-B004-45EB351ED48F}"/>
          </ac:spMkLst>
        </pc:spChg>
        <pc:spChg chg="mod">
          <ac:chgData name="Alana Andrade" userId="3d889c22e1a9e788" providerId="LiveId" clId="{C84AC9E8-73A3-46F3-9571-B69E042F20F7}" dt="2021-10-29T19:11:28.167" v="810"/>
          <ac:spMkLst>
            <pc:docMk/>
            <pc:sldMk cId="2517987432" sldId="256"/>
            <ac:spMk id="31" creationId="{1D513313-7D89-4749-99CF-4C466C5B38CC}"/>
          </ac:spMkLst>
        </pc:spChg>
        <pc:spChg chg="mod">
          <ac:chgData name="Alana Andrade" userId="3d889c22e1a9e788" providerId="LiveId" clId="{C84AC9E8-73A3-46F3-9571-B69E042F20F7}" dt="2021-10-29T19:11:28.167" v="810"/>
          <ac:spMkLst>
            <pc:docMk/>
            <pc:sldMk cId="2517987432" sldId="256"/>
            <ac:spMk id="32" creationId="{C5366DC1-42DB-4826-8E6A-295941D586EC}"/>
          </ac:spMkLst>
        </pc:spChg>
        <pc:spChg chg="mod">
          <ac:chgData name="Alana Andrade" userId="3d889c22e1a9e788" providerId="LiveId" clId="{C84AC9E8-73A3-46F3-9571-B69E042F20F7}" dt="2021-10-29T19:11:28.167" v="810"/>
          <ac:spMkLst>
            <pc:docMk/>
            <pc:sldMk cId="2517987432" sldId="256"/>
            <ac:spMk id="33" creationId="{DAD9B3CD-DB21-4AA4-9C07-B583ECA850A8}"/>
          </ac:spMkLst>
        </pc:spChg>
        <pc:spChg chg="mod">
          <ac:chgData name="Alana Andrade" userId="3d889c22e1a9e788" providerId="LiveId" clId="{C84AC9E8-73A3-46F3-9571-B69E042F20F7}" dt="2021-10-29T19:11:28.354" v="811"/>
          <ac:spMkLst>
            <pc:docMk/>
            <pc:sldMk cId="2517987432" sldId="256"/>
            <ac:spMk id="35" creationId="{9572614D-60EC-4074-AA5D-ED9CE415082A}"/>
          </ac:spMkLst>
        </pc:spChg>
        <pc:spChg chg="mod">
          <ac:chgData name="Alana Andrade" userId="3d889c22e1a9e788" providerId="LiveId" clId="{C84AC9E8-73A3-46F3-9571-B69E042F20F7}" dt="2021-10-29T19:11:28.354" v="811"/>
          <ac:spMkLst>
            <pc:docMk/>
            <pc:sldMk cId="2517987432" sldId="256"/>
            <ac:spMk id="36" creationId="{98554DDC-BDE5-44C0-8C2E-D301071FEA23}"/>
          </ac:spMkLst>
        </pc:spChg>
        <pc:spChg chg="mod">
          <ac:chgData name="Alana Andrade" userId="3d889c22e1a9e788" providerId="LiveId" clId="{C84AC9E8-73A3-46F3-9571-B69E042F20F7}" dt="2021-10-29T19:11:28.354" v="811"/>
          <ac:spMkLst>
            <pc:docMk/>
            <pc:sldMk cId="2517987432" sldId="256"/>
            <ac:spMk id="37" creationId="{B731E4B7-F45E-416E-A979-CD6F8340168B}"/>
          </ac:spMkLst>
        </pc:spChg>
        <pc:spChg chg="del mod">
          <ac:chgData name="Alana Andrade" userId="3d889c22e1a9e788" providerId="LiveId" clId="{C84AC9E8-73A3-46F3-9571-B69E042F20F7}" dt="2021-10-29T19:11:32.399" v="812" actId="478"/>
          <ac:spMkLst>
            <pc:docMk/>
            <pc:sldMk cId="2517987432" sldId="256"/>
            <ac:spMk id="38" creationId="{ED780976-0D5F-489F-99A3-5946FEF237E0}"/>
          </ac:spMkLst>
        </pc:spChg>
        <pc:spChg chg="mod">
          <ac:chgData name="Alana Andrade" userId="3d889c22e1a9e788" providerId="LiveId" clId="{C84AC9E8-73A3-46F3-9571-B69E042F20F7}" dt="2021-10-29T19:11:28.354" v="811"/>
          <ac:spMkLst>
            <pc:docMk/>
            <pc:sldMk cId="2517987432" sldId="256"/>
            <ac:spMk id="39" creationId="{6FFD64D6-8A36-43AF-88B5-01D63554C9A4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1" creationId="{0F11F36D-FAC3-447C-B3A6-0CD512D692F4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2" creationId="{E70D74E8-1AA1-40C4-AE3F-4A35BD9C3488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3" creationId="{529BE642-B5FA-4870-A4E7-6EC78D1ED19D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4" creationId="{0AB84E2A-0BC2-4E13-8CAB-D6FE601FCF25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5" creationId="{D85C8F24-818F-47DA-BFAA-3870432C5FA6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7" creationId="{5413EABA-00AA-44B0-BFB3-0EFE0F3B0765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8" creationId="{DAC9BFA3-86E2-452C-9092-8830B1A7B728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49" creationId="{7D54CC01-E37E-4D5E-9B77-D598CD3EF823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0" creationId="{2149A354-1040-47EA-B133-F28F9FFD307D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1" creationId="{7B2BF0C9-5FDB-435E-9D69-5A7A656850BF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3" creationId="{1F6F507A-314C-423D-BF88-514971654AAA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4" creationId="{FD1D5CB4-E7FA-4C1B-8F15-14E98D414203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5" creationId="{A3BF3EA8-135D-4012-9686-94F449BCCFEE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6" creationId="{F5BC7782-07AC-4AE0-882A-D4692AC74727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7" creationId="{6B94AFA1-EC4C-46EB-925B-8B7918116895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59" creationId="{AD17F731-218D-494C-BB1C-1425A4995A92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0" creationId="{C374D9A8-364D-4650-9585-ADE75276CF3B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1" creationId="{245E51A7-9B9B-4A57-8BA5-C5E376A24909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2" creationId="{2C8B62F7-41E5-4234-8A94-30EF33CFE4ED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3" creationId="{A38B8E22-E6C3-4396-ACD5-38DB6AB7B880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5" creationId="{5FCF4D88-B5D4-4F93-A814-280926D28DBD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6" creationId="{7D5D1159-6957-473E-93F8-DFE597BB4590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7" creationId="{995B587C-177B-4F8D-9FD2-73F9E648979A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8" creationId="{81537D5C-2431-4674-A5AD-76319CD29020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69" creationId="{CE7167AD-ECD3-49BD-9BC5-FCCD2C004134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71" creationId="{3B50857F-F4F9-492E-9F43-366879EFD5BE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72" creationId="{2F2948D8-277E-45EA-9E37-ACF0EF97BCFB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73" creationId="{06A1685D-A03F-4BAA-B8B5-05DA01D90CA5}"/>
          </ac:spMkLst>
        </pc:spChg>
        <pc:spChg chg="mod">
          <ac:chgData name="Alana Andrade" userId="3d889c22e1a9e788" providerId="LiveId" clId="{C84AC9E8-73A3-46F3-9571-B69E042F20F7}" dt="2021-10-29T19:11:56.774" v="814"/>
          <ac:spMkLst>
            <pc:docMk/>
            <pc:sldMk cId="2517987432" sldId="256"/>
            <ac:spMk id="74" creationId="{B81420F7-5CAE-4BCE-BEA3-E0AEF9391241}"/>
          </ac:spMkLst>
        </pc:s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3" creationId="{30A95C98-41B6-47FC-B410-B430A14B7006}"/>
          </ac:grpSpMkLst>
        </pc:gr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10" creationId="{0A4D0C37-78E0-4CF6-901D-E961B1FFF533}"/>
          </ac:grpSpMkLst>
        </pc:gr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16" creationId="{D4ED7373-5CAE-4A4F-BE30-2A829990AFF0}"/>
          </ac:grpSpMkLst>
        </pc:gr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22" creationId="{7CBF12A7-AA27-43B3-A204-238823ED9776}"/>
          </ac:grpSpMkLst>
        </pc:gr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28" creationId="{433C726F-C6DC-40E5-823A-F921BFA4C077}"/>
          </ac:grpSpMkLst>
        </pc:grpChg>
        <pc:grpChg chg="add del mod">
          <ac:chgData name="Alana Andrade" userId="3d889c22e1a9e788" providerId="LiveId" clId="{C84AC9E8-73A3-46F3-9571-B69E042F20F7}" dt="2021-10-29T19:12:25.488" v="816" actId="478"/>
          <ac:grpSpMkLst>
            <pc:docMk/>
            <pc:sldMk cId="2517987432" sldId="256"/>
            <ac:grpSpMk id="34" creationId="{338DD95B-EDC2-4588-A46A-DBD4A75A1DF6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40" creationId="{71441255-5C99-4C45-87A6-1E06CB4DABFD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46" creationId="{EDD91E0B-0BC6-454D-A4A8-2E7268BF9627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52" creationId="{A223B0EE-699A-40D5-AFC5-FE6C473DAEE6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58" creationId="{508B52F2-AE74-4485-B2EF-E4FA5C2AD0E5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64" creationId="{B579637D-F596-4FC6-90F6-0BA25CDB7242}"/>
          </ac:grpSpMkLst>
        </pc:grpChg>
        <pc:grpChg chg="add del mod">
          <ac:chgData name="Alana Andrade" userId="3d889c22e1a9e788" providerId="LiveId" clId="{C84AC9E8-73A3-46F3-9571-B69E042F20F7}" dt="2021-10-29T19:12:26.849" v="817" actId="478"/>
          <ac:grpSpMkLst>
            <pc:docMk/>
            <pc:sldMk cId="2517987432" sldId="256"/>
            <ac:grpSpMk id="70" creationId="{37931D6F-D8B7-43DB-B485-4005965B5E2B}"/>
          </ac:grpSpMkLst>
        </pc:grpChg>
      </pc:sldChg>
      <pc:sldChg chg="addSp delSp modSp mod">
        <pc:chgData name="Alana Andrade" userId="3d889c22e1a9e788" providerId="LiveId" clId="{C84AC9E8-73A3-46F3-9571-B69E042F20F7}" dt="2021-10-29T18:17:23.454" v="170" actId="207"/>
        <pc:sldMkLst>
          <pc:docMk/>
          <pc:sldMk cId="4047232702" sldId="257"/>
        </pc:sldMkLst>
        <pc:spChg chg="mod">
          <ac:chgData name="Alana Andrade" userId="3d889c22e1a9e788" providerId="LiveId" clId="{C84AC9E8-73A3-46F3-9571-B69E042F20F7}" dt="2021-10-29T18:12:55.714" v="150"/>
          <ac:spMkLst>
            <pc:docMk/>
            <pc:sldMk cId="4047232702" sldId="257"/>
            <ac:spMk id="6" creationId="{8C60875C-3BB2-4D84-80CA-BC46B5C1D395}"/>
          </ac:spMkLst>
        </pc:spChg>
        <pc:spChg chg="mod">
          <ac:chgData name="Alana Andrade" userId="3d889c22e1a9e788" providerId="LiveId" clId="{C84AC9E8-73A3-46F3-9571-B69E042F20F7}" dt="2021-10-29T18:12:55.714" v="150"/>
          <ac:spMkLst>
            <pc:docMk/>
            <pc:sldMk cId="4047232702" sldId="257"/>
            <ac:spMk id="7" creationId="{DA61F346-797E-4B9C-8B42-EF9194488B71}"/>
          </ac:spMkLst>
        </pc:spChg>
        <pc:spChg chg="del mod">
          <ac:chgData name="Alana Andrade" userId="3d889c22e1a9e788" providerId="LiveId" clId="{C84AC9E8-73A3-46F3-9571-B69E042F20F7}" dt="2021-10-29T18:12:44.318" v="147" actId="478"/>
          <ac:spMkLst>
            <pc:docMk/>
            <pc:sldMk cId="4047232702" sldId="257"/>
            <ac:spMk id="8" creationId="{B9DE4718-9900-4C43-B84C-79D5D829A496}"/>
          </ac:spMkLst>
        </pc:spChg>
        <pc:spChg chg="mod">
          <ac:chgData name="Alana Andrade" userId="3d889c22e1a9e788" providerId="LiveId" clId="{C84AC9E8-73A3-46F3-9571-B69E042F20F7}" dt="2021-10-29T18:12:55.714" v="150"/>
          <ac:spMkLst>
            <pc:docMk/>
            <pc:sldMk cId="4047232702" sldId="257"/>
            <ac:spMk id="9" creationId="{7CEE6791-5878-4D10-8957-F3584F309356}"/>
          </ac:spMkLst>
        </pc:spChg>
        <pc:spChg chg="mod">
          <ac:chgData name="Alana Andrade" userId="3d889c22e1a9e788" providerId="LiveId" clId="{C84AC9E8-73A3-46F3-9571-B69E042F20F7}" dt="2021-10-29T18:13:40.491" v="155" actId="1076"/>
          <ac:spMkLst>
            <pc:docMk/>
            <pc:sldMk cId="4047232702" sldId="257"/>
            <ac:spMk id="10" creationId="{6BF0825A-B0B4-4790-9CB1-16EECB4459B9}"/>
          </ac:spMkLst>
        </pc:spChg>
        <pc:spChg chg="add del mod">
          <ac:chgData name="Alana Andrade" userId="3d889c22e1a9e788" providerId="LiveId" clId="{C84AC9E8-73A3-46F3-9571-B69E042F20F7}" dt="2021-10-29T18:13:30.976" v="153" actId="478"/>
          <ac:spMkLst>
            <pc:docMk/>
            <pc:sldMk cId="4047232702" sldId="257"/>
            <ac:spMk id="12" creationId="{D39E1DF7-C148-423C-8C4C-CF2667E89234}"/>
          </ac:spMkLst>
        </pc:spChg>
        <pc:spChg chg="mod">
          <ac:chgData name="Alana Andrade" userId="3d889c22e1a9e788" providerId="LiveId" clId="{C84AC9E8-73A3-46F3-9571-B69E042F20F7}" dt="2021-10-29T18:17:23.454" v="170" actId="207"/>
          <ac:spMkLst>
            <pc:docMk/>
            <pc:sldMk cId="4047232702" sldId="257"/>
            <ac:spMk id="15" creationId="{EE2EB47F-16C7-4F03-91EF-71460FCB1868}"/>
          </ac:spMkLst>
        </pc:spChg>
        <pc:spChg chg="del">
          <ac:chgData name="Alana Andrade" userId="3d889c22e1a9e788" providerId="LiveId" clId="{C84AC9E8-73A3-46F3-9571-B69E042F20F7}" dt="2021-10-29T18:13:44.833" v="157" actId="478"/>
          <ac:spMkLst>
            <pc:docMk/>
            <pc:sldMk cId="4047232702" sldId="257"/>
            <ac:spMk id="17" creationId="{9C4FF4A4-C229-4204-9457-38162B026990}"/>
          </ac:spMkLst>
        </pc:spChg>
        <pc:grpChg chg="mod">
          <ac:chgData name="Alana Andrade" userId="3d889c22e1a9e788" providerId="LiveId" clId="{C84AC9E8-73A3-46F3-9571-B69E042F20F7}" dt="2021-10-29T18:13:43.288" v="156" actId="1076"/>
          <ac:grpSpMkLst>
            <pc:docMk/>
            <pc:sldMk cId="4047232702" sldId="257"/>
            <ac:grpSpMk id="16" creationId="{8200C4B7-8234-4FA7-ACA3-D98ABD66201C}"/>
          </ac:grpSpMkLst>
        </pc:grpChg>
      </pc:sldChg>
      <pc:sldChg chg="addSp delSp modSp mod">
        <pc:chgData name="Alana Andrade" userId="3d889c22e1a9e788" providerId="LiveId" clId="{C84AC9E8-73A3-46F3-9571-B69E042F20F7}" dt="2021-10-29T19:11:16.444" v="802" actId="478"/>
        <pc:sldMkLst>
          <pc:docMk/>
          <pc:sldMk cId="2821440753" sldId="258"/>
        </pc:sldMkLst>
        <pc:spChg chg="add del">
          <ac:chgData name="Alana Andrade" userId="3d889c22e1a9e788" providerId="LiveId" clId="{C84AC9E8-73A3-46F3-9571-B69E042F20F7}" dt="2021-10-29T15:49:17.212" v="38" actId="478"/>
          <ac:spMkLst>
            <pc:docMk/>
            <pc:sldMk cId="2821440753" sldId="258"/>
            <ac:spMk id="2" creationId="{F7B6DD58-9595-4595-AFDA-E57F96281180}"/>
          </ac:spMkLst>
        </pc:spChg>
        <pc:spChg chg="add mod">
          <ac:chgData name="Alana Andrade" userId="3d889c22e1a9e788" providerId="LiveId" clId="{C84AC9E8-73A3-46F3-9571-B69E042F20F7}" dt="2021-10-29T19:10:51.496" v="795" actId="1076"/>
          <ac:spMkLst>
            <pc:docMk/>
            <pc:sldMk cId="2821440753" sldId="258"/>
            <ac:spMk id="3" creationId="{39DA3483-C1D5-4FA4-A094-D4B27EFF2134}"/>
          </ac:spMkLst>
        </pc:spChg>
        <pc:spChg chg="del">
          <ac:chgData name="Alana Andrade" userId="3d889c22e1a9e788" providerId="LiveId" clId="{C84AC9E8-73A3-46F3-9571-B69E042F20F7}" dt="2021-10-29T15:48:31.733" v="0" actId="478"/>
          <ac:spMkLst>
            <pc:docMk/>
            <pc:sldMk cId="2821440753" sldId="258"/>
            <ac:spMk id="4" creationId="{13932503-D88A-49C6-825F-AAE7132D6A5A}"/>
          </ac:spMkLst>
        </pc:spChg>
        <pc:spChg chg="add mod">
          <ac:chgData name="Alana Andrade" userId="3d889c22e1a9e788" providerId="LiveId" clId="{C84AC9E8-73A3-46F3-9571-B69E042F20F7}" dt="2021-10-29T19:10:47.591" v="794" actId="1076"/>
          <ac:spMkLst>
            <pc:docMk/>
            <pc:sldMk cId="2821440753" sldId="258"/>
            <ac:spMk id="5" creationId="{19043CB6-183C-4D19-B790-8520BF7864E7}"/>
          </ac:spMkLst>
        </pc:spChg>
        <pc:spChg chg="add mod">
          <ac:chgData name="Alana Andrade" userId="3d889c22e1a9e788" providerId="LiveId" clId="{C84AC9E8-73A3-46F3-9571-B69E042F20F7}" dt="2021-10-29T19:10:47.591" v="794" actId="1076"/>
          <ac:spMkLst>
            <pc:docMk/>
            <pc:sldMk cId="2821440753" sldId="258"/>
            <ac:spMk id="6" creationId="{60CA711B-AF39-452E-843B-0209F7ECCCF6}"/>
          </ac:spMkLst>
        </pc:spChg>
        <pc:spChg chg="add mod">
          <ac:chgData name="Alana Andrade" userId="3d889c22e1a9e788" providerId="LiveId" clId="{C84AC9E8-73A3-46F3-9571-B69E042F20F7}" dt="2021-10-29T19:10:47.591" v="794" actId="1076"/>
          <ac:spMkLst>
            <pc:docMk/>
            <pc:sldMk cId="2821440753" sldId="258"/>
            <ac:spMk id="9" creationId="{77CC1108-6001-4447-BED7-4E8B234DE250}"/>
          </ac:spMkLst>
        </pc:spChg>
        <pc:spChg chg="mod">
          <ac:chgData name="Alana Andrade" userId="3d889c22e1a9e788" providerId="LiveId" clId="{C84AC9E8-73A3-46F3-9571-B69E042F20F7}" dt="2021-10-29T19:11:14.477" v="801"/>
          <ac:spMkLst>
            <pc:docMk/>
            <pc:sldMk cId="2821440753" sldId="258"/>
            <ac:spMk id="11" creationId="{8CCB5CE2-C449-4953-8916-9F1D4F5DC5D3}"/>
          </ac:spMkLst>
        </pc:spChg>
        <pc:spChg chg="mod">
          <ac:chgData name="Alana Andrade" userId="3d889c22e1a9e788" providerId="LiveId" clId="{C84AC9E8-73A3-46F3-9571-B69E042F20F7}" dt="2021-10-29T19:11:14.477" v="801"/>
          <ac:spMkLst>
            <pc:docMk/>
            <pc:sldMk cId="2821440753" sldId="258"/>
            <ac:spMk id="12" creationId="{8F9FF5B8-C7B6-4C77-93B6-E9C2BF1F63F5}"/>
          </ac:spMkLst>
        </pc:spChg>
        <pc:spChg chg="mod">
          <ac:chgData name="Alana Andrade" userId="3d889c22e1a9e788" providerId="LiveId" clId="{C84AC9E8-73A3-46F3-9571-B69E042F20F7}" dt="2021-10-29T19:11:14.477" v="801"/>
          <ac:spMkLst>
            <pc:docMk/>
            <pc:sldMk cId="2821440753" sldId="258"/>
            <ac:spMk id="13" creationId="{3D0D2A46-712A-417D-AFDE-90B0B830F0AA}"/>
          </ac:spMkLst>
        </pc:spChg>
        <pc:spChg chg="mod">
          <ac:chgData name="Alana Andrade" userId="3d889c22e1a9e788" providerId="LiveId" clId="{C84AC9E8-73A3-46F3-9571-B69E042F20F7}" dt="2021-10-29T19:11:14.477" v="801"/>
          <ac:spMkLst>
            <pc:docMk/>
            <pc:sldMk cId="2821440753" sldId="258"/>
            <ac:spMk id="14" creationId="{0C6594CC-7D73-4889-8CA5-0A16B46D8B71}"/>
          </ac:spMkLst>
        </pc:spChg>
        <pc:spChg chg="mod">
          <ac:chgData name="Alana Andrade" userId="3d889c22e1a9e788" providerId="LiveId" clId="{C84AC9E8-73A3-46F3-9571-B69E042F20F7}" dt="2021-10-29T19:11:14.477" v="801"/>
          <ac:spMkLst>
            <pc:docMk/>
            <pc:sldMk cId="2821440753" sldId="258"/>
            <ac:spMk id="15" creationId="{67024441-9DEE-4BEB-A22A-44D52BE4B408}"/>
          </ac:spMkLst>
        </pc:spChg>
        <pc:grpChg chg="add del mod">
          <ac:chgData name="Alana Andrade" userId="3d889c22e1a9e788" providerId="LiveId" clId="{C84AC9E8-73A3-46F3-9571-B69E042F20F7}" dt="2021-10-29T19:11:16.444" v="802" actId="478"/>
          <ac:grpSpMkLst>
            <pc:docMk/>
            <pc:sldMk cId="2821440753" sldId="258"/>
            <ac:grpSpMk id="10" creationId="{9FC6C6A2-6B12-4FD3-B0A8-796C5827D38F}"/>
          </ac:grpSpMkLst>
        </pc:grpChg>
        <pc:picChg chg="add del mod ord modCrop">
          <ac:chgData name="Alana Andrade" userId="3d889c22e1a9e788" providerId="LiveId" clId="{C84AC9E8-73A3-46F3-9571-B69E042F20F7}" dt="2021-10-29T19:09:56.125" v="769" actId="478"/>
          <ac:picMkLst>
            <pc:docMk/>
            <pc:sldMk cId="2821440753" sldId="258"/>
            <ac:picMk id="8" creationId="{CE0BE224-E8EB-4B75-B199-55680BBFE915}"/>
          </ac:picMkLst>
        </pc:picChg>
      </pc:sldChg>
      <pc:sldChg chg="addSp delSp modSp new mod">
        <pc:chgData name="Alana Andrade" userId="3d889c22e1a9e788" providerId="LiveId" clId="{C84AC9E8-73A3-46F3-9571-B69E042F20F7}" dt="2021-10-29T19:12:58.428" v="829" actId="478"/>
        <pc:sldMkLst>
          <pc:docMk/>
          <pc:sldMk cId="262556267" sldId="259"/>
        </pc:sldMkLst>
        <pc:spChg chg="del">
          <ac:chgData name="Alana Andrade" userId="3d889c22e1a9e788" providerId="LiveId" clId="{C84AC9E8-73A3-46F3-9571-B69E042F20F7}" dt="2021-10-29T17:09:51.580" v="49" actId="478"/>
          <ac:spMkLst>
            <pc:docMk/>
            <pc:sldMk cId="262556267" sldId="259"/>
            <ac:spMk id="2" creationId="{CCC5BE18-7AD3-427C-A30C-FC55F5A8A1E1}"/>
          </ac:spMkLst>
        </pc:spChg>
        <pc:spChg chg="del">
          <ac:chgData name="Alana Andrade" userId="3d889c22e1a9e788" providerId="LiveId" clId="{C84AC9E8-73A3-46F3-9571-B69E042F20F7}" dt="2021-10-29T17:09:51.580" v="49" actId="478"/>
          <ac:spMkLst>
            <pc:docMk/>
            <pc:sldMk cId="262556267" sldId="259"/>
            <ac:spMk id="3" creationId="{E1B896DE-0B69-48DC-ADA4-E48471F07C0E}"/>
          </ac:spMkLst>
        </pc:spChg>
        <pc:spChg chg="add del mod">
          <ac:chgData name="Alana Andrade" userId="3d889c22e1a9e788" providerId="LiveId" clId="{C84AC9E8-73A3-46F3-9571-B69E042F20F7}" dt="2021-10-29T17:20:15.905" v="123" actId="478"/>
          <ac:spMkLst>
            <pc:docMk/>
            <pc:sldMk cId="262556267" sldId="259"/>
            <ac:spMk id="6" creationId="{205DF986-4A8E-4718-ADF9-8E26593BB28B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9" creationId="{7758C000-4D63-425D-869B-72C367705A05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12" creationId="{F7C52966-43BD-4DDD-8533-553C42C0D4FA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13" creationId="{EF228359-A5D9-4FE9-933D-82F12EB74A11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14" creationId="{9D173346-B59B-448A-86B5-3346834B55F6}"/>
          </ac:spMkLst>
        </pc:spChg>
        <pc:spChg chg="mod">
          <ac:chgData name="Alana Andrade" userId="3d889c22e1a9e788" providerId="LiveId" clId="{C84AC9E8-73A3-46F3-9571-B69E042F20F7}" dt="2021-10-29T18:19:34.802" v="195" actId="1076"/>
          <ac:spMkLst>
            <pc:docMk/>
            <pc:sldMk cId="262556267" sldId="259"/>
            <ac:spMk id="16" creationId="{4FE166A4-B61E-4F69-BD1C-B69DE26FC5C0}"/>
          </ac:spMkLst>
        </pc:spChg>
        <pc:spChg chg="mod">
          <ac:chgData name="Alana Andrade" userId="3d889c22e1a9e788" providerId="LiveId" clId="{C84AC9E8-73A3-46F3-9571-B69E042F20F7}" dt="2021-10-29T18:19:34.802" v="195" actId="1076"/>
          <ac:spMkLst>
            <pc:docMk/>
            <pc:sldMk cId="262556267" sldId="259"/>
            <ac:spMk id="19" creationId="{3C26F99F-C078-40AB-B33A-BF0C114CDDDB}"/>
          </ac:spMkLst>
        </pc:spChg>
        <pc:spChg chg="mod">
          <ac:chgData name="Alana Andrade" userId="3d889c22e1a9e788" providerId="LiveId" clId="{C84AC9E8-73A3-46F3-9571-B69E042F20F7}" dt="2021-10-29T18:19:34.802" v="195" actId="1076"/>
          <ac:spMkLst>
            <pc:docMk/>
            <pc:sldMk cId="262556267" sldId="259"/>
            <ac:spMk id="20" creationId="{828B8D4D-9712-45FC-87C0-9444E8C26013}"/>
          </ac:spMkLst>
        </pc:spChg>
        <pc:spChg chg="mod">
          <ac:chgData name="Alana Andrade" userId="3d889c22e1a9e788" providerId="LiveId" clId="{C84AC9E8-73A3-46F3-9571-B69E042F20F7}" dt="2021-10-29T18:19:34.802" v="195" actId="1076"/>
          <ac:spMkLst>
            <pc:docMk/>
            <pc:sldMk cId="262556267" sldId="259"/>
            <ac:spMk id="21" creationId="{C299F4E0-FD44-49C5-AA32-5BC64B2C761E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23" creationId="{386639C9-BBAE-4A3E-B099-8F65293FBF89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25" creationId="{F9C77E7B-CBBC-49AA-952C-939940EBA13E}"/>
          </ac:spMkLst>
        </pc:spChg>
        <pc:spChg chg="add mod">
          <ac:chgData name="Alana Andrade" userId="3d889c22e1a9e788" providerId="LiveId" clId="{C84AC9E8-73A3-46F3-9571-B69E042F20F7}" dt="2021-10-29T19:12:56.480" v="827" actId="404"/>
          <ac:spMkLst>
            <pc:docMk/>
            <pc:sldMk cId="262556267" sldId="259"/>
            <ac:spMk id="26" creationId="{C52B6FB8-544E-4B16-B68D-951C6D545BAE}"/>
          </ac:spMkLst>
        </pc:spChg>
        <pc:spChg chg="add del mod">
          <ac:chgData name="Alana Andrade" userId="3d889c22e1a9e788" providerId="LiveId" clId="{C84AC9E8-73A3-46F3-9571-B69E042F20F7}" dt="2021-10-29T19:08:30.050" v="753" actId="478"/>
          <ac:spMkLst>
            <pc:docMk/>
            <pc:sldMk cId="262556267" sldId="259"/>
            <ac:spMk id="33" creationId="{1E459CBD-469E-4EA8-81BA-86881DD99287}"/>
          </ac:spMkLst>
        </pc:spChg>
        <pc:spChg chg="add del mod">
          <ac:chgData name="Alana Andrade" userId="3d889c22e1a9e788" providerId="LiveId" clId="{C84AC9E8-73A3-46F3-9571-B69E042F20F7}" dt="2021-10-29T19:12:58.428" v="829" actId="478"/>
          <ac:spMkLst>
            <pc:docMk/>
            <pc:sldMk cId="262556267" sldId="259"/>
            <ac:spMk id="34" creationId="{0B665187-34F3-42CC-B1C7-E5D0827E3032}"/>
          </ac:spMkLst>
        </pc:spChg>
        <pc:grpChg chg="add del mod">
          <ac:chgData name="Alana Andrade" userId="3d889c22e1a9e788" providerId="LiveId" clId="{C84AC9E8-73A3-46F3-9571-B69E042F20F7}" dt="2021-10-29T18:19:35.454" v="196" actId="478"/>
          <ac:grpSpMkLst>
            <pc:docMk/>
            <pc:sldMk cId="262556267" sldId="259"/>
            <ac:grpSpMk id="15" creationId="{794C788E-2EC7-49BF-A417-AE6FAC5C138D}"/>
          </ac:grpSpMkLst>
        </pc:grpChg>
        <pc:grpChg chg="add mod">
          <ac:chgData name="Alana Andrade" userId="3d889c22e1a9e788" providerId="LiveId" clId="{C84AC9E8-73A3-46F3-9571-B69E042F20F7}" dt="2021-10-29T19:12:56.793" v="828" actId="14100"/>
          <ac:grpSpMkLst>
            <pc:docMk/>
            <pc:sldMk cId="262556267" sldId="259"/>
            <ac:grpSpMk id="30" creationId="{F520592F-A157-4255-9B22-4B54E07B73F9}"/>
          </ac:grpSpMkLst>
        </pc:grpChg>
        <pc:picChg chg="add del mod modCrop">
          <ac:chgData name="Alana Andrade" userId="3d889c22e1a9e788" providerId="LiveId" clId="{C84AC9E8-73A3-46F3-9571-B69E042F20F7}" dt="2021-10-29T17:20:15.905" v="123" actId="478"/>
          <ac:picMkLst>
            <pc:docMk/>
            <pc:sldMk cId="262556267" sldId="259"/>
            <ac:picMk id="5" creationId="{2834D6B7-9FA2-4458-883D-7B538FB3CCB9}"/>
          </ac:picMkLst>
        </pc:picChg>
        <pc:picChg chg="add mod">
          <ac:chgData name="Alana Andrade" userId="3d889c22e1a9e788" providerId="LiveId" clId="{C84AC9E8-73A3-46F3-9571-B69E042F20F7}" dt="2021-10-29T19:12:47.776" v="820" actId="164"/>
          <ac:picMkLst>
            <pc:docMk/>
            <pc:sldMk cId="262556267" sldId="259"/>
            <ac:picMk id="8" creationId="{194852AC-5F46-4490-8EBB-8E1949109597}"/>
          </ac:picMkLst>
        </pc:picChg>
        <pc:picChg chg="add mod">
          <ac:chgData name="Alana Andrade" userId="3d889c22e1a9e788" providerId="LiveId" clId="{C84AC9E8-73A3-46F3-9571-B69E042F20F7}" dt="2021-10-29T19:12:47.776" v="820" actId="164"/>
          <ac:picMkLst>
            <pc:docMk/>
            <pc:sldMk cId="262556267" sldId="259"/>
            <ac:picMk id="11" creationId="{43DD853B-9BC1-4FFD-8276-666512B0E617}"/>
          </ac:picMkLst>
        </pc:picChg>
        <pc:picChg chg="mod">
          <ac:chgData name="Alana Andrade" userId="3d889c22e1a9e788" providerId="LiveId" clId="{C84AC9E8-73A3-46F3-9571-B69E042F20F7}" dt="2021-10-29T18:19:34.802" v="195" actId="1076"/>
          <ac:picMkLst>
            <pc:docMk/>
            <pc:sldMk cId="262556267" sldId="259"/>
            <ac:picMk id="17" creationId="{F0D947E1-911A-4646-9072-0435ACC284A4}"/>
          </ac:picMkLst>
        </pc:picChg>
        <pc:picChg chg="mod">
          <ac:chgData name="Alana Andrade" userId="3d889c22e1a9e788" providerId="LiveId" clId="{C84AC9E8-73A3-46F3-9571-B69E042F20F7}" dt="2021-10-29T18:19:34.802" v="195" actId="1076"/>
          <ac:picMkLst>
            <pc:docMk/>
            <pc:sldMk cId="262556267" sldId="259"/>
            <ac:picMk id="18" creationId="{35C21A6D-6555-4CC5-B32D-E641C804EDCE}"/>
          </ac:picMkLst>
        </pc:picChg>
        <pc:picChg chg="add mod ord modCrop">
          <ac:chgData name="Alana Andrade" userId="3d889c22e1a9e788" providerId="LiveId" clId="{C84AC9E8-73A3-46F3-9571-B69E042F20F7}" dt="2021-10-29T19:07:48.951" v="738" actId="732"/>
          <ac:picMkLst>
            <pc:docMk/>
            <pc:sldMk cId="262556267" sldId="259"/>
            <ac:picMk id="24" creationId="{5FA39F78-B7CD-48E8-A8F1-993F18EDF845}"/>
          </ac:picMkLst>
        </pc:picChg>
        <pc:picChg chg="add del">
          <ac:chgData name="Alana Andrade" userId="3d889c22e1a9e788" providerId="LiveId" clId="{C84AC9E8-73A3-46F3-9571-B69E042F20F7}" dt="2021-10-29T17:34:47.850" v="125" actId="478"/>
          <ac:picMkLst>
            <pc:docMk/>
            <pc:sldMk cId="262556267" sldId="259"/>
            <ac:picMk id="1026" creationId="{953A0895-AE23-4666-AFEC-E05A37AA2F0F}"/>
          </ac:picMkLst>
        </pc:picChg>
        <pc:picChg chg="add del mod">
          <ac:chgData name="Alana Andrade" userId="3d889c22e1a9e788" providerId="LiveId" clId="{C84AC9E8-73A3-46F3-9571-B69E042F20F7}" dt="2021-10-29T18:23:24.601" v="313" actId="478"/>
          <ac:picMkLst>
            <pc:docMk/>
            <pc:sldMk cId="262556267" sldId="259"/>
            <ac:picMk id="1028" creationId="{1EA44766-7B9C-4C5C-AEA1-86A4BD312D3B}"/>
          </ac:picMkLst>
        </pc:picChg>
        <pc:cxnChg chg="add del mod">
          <ac:chgData name="Alana Andrade" userId="3d889c22e1a9e788" providerId="LiveId" clId="{C84AC9E8-73A3-46F3-9571-B69E042F20F7}" dt="2021-10-29T19:08:30.050" v="753" actId="478"/>
          <ac:cxnSpMkLst>
            <pc:docMk/>
            <pc:sldMk cId="262556267" sldId="259"/>
            <ac:cxnSpMk id="28" creationId="{4D13F792-DDF8-41B9-9CBA-1DBCAC3F49FF}"/>
          </ac:cxnSpMkLst>
        </pc:cxnChg>
        <pc:cxnChg chg="add del mod">
          <ac:chgData name="Alana Andrade" userId="3d889c22e1a9e788" providerId="LiveId" clId="{C84AC9E8-73A3-46F3-9571-B69E042F20F7}" dt="2021-10-29T19:08:30.050" v="753" actId="478"/>
          <ac:cxnSpMkLst>
            <pc:docMk/>
            <pc:sldMk cId="262556267" sldId="259"/>
            <ac:cxnSpMk id="31" creationId="{5E0BF120-C518-4D93-B7B0-D742C4919F90}"/>
          </ac:cxnSpMkLst>
        </pc:cxnChg>
      </pc:sldChg>
      <pc:sldChg chg="addSp delSp modSp add mod">
        <pc:chgData name="Alana Andrade" userId="3d889c22e1a9e788" providerId="LiveId" clId="{C84AC9E8-73A3-46F3-9571-B69E042F20F7}" dt="2021-10-29T19:46:16.974" v="924" actId="207"/>
        <pc:sldMkLst>
          <pc:docMk/>
          <pc:sldMk cId="557276430" sldId="260"/>
        </pc:sldMkLst>
        <pc:spChg chg="add del mod">
          <ac:chgData name="Alana Andrade" userId="3d889c22e1a9e788" providerId="LiveId" clId="{C84AC9E8-73A3-46F3-9571-B69E042F20F7}" dt="2021-10-29T18:42:41.250" v="350" actId="478"/>
          <ac:spMkLst>
            <pc:docMk/>
            <pc:sldMk cId="557276430" sldId="260"/>
            <ac:spMk id="4" creationId="{8277B0AC-929A-42AD-8FFA-61219366A8D7}"/>
          </ac:spMkLst>
        </pc:spChg>
        <pc:spChg chg="add mod">
          <ac:chgData name="Alana Andrade" userId="3d889c22e1a9e788" providerId="LiveId" clId="{C84AC9E8-73A3-46F3-9571-B69E042F20F7}" dt="2021-10-29T19:46:16.974" v="924" actId="207"/>
          <ac:spMkLst>
            <pc:docMk/>
            <pc:sldMk cId="557276430" sldId="260"/>
            <ac:spMk id="5" creationId="{E86BC890-4AFE-4268-893A-AB6F1C0F2C67}"/>
          </ac:spMkLst>
        </pc:spChg>
        <pc:spChg chg="add del mod ord">
          <ac:chgData name="Alana Andrade" userId="3d889c22e1a9e788" providerId="LiveId" clId="{C84AC9E8-73A3-46F3-9571-B69E042F20F7}" dt="2021-10-29T18:57:54.674" v="520" actId="478"/>
          <ac:spMkLst>
            <pc:docMk/>
            <pc:sldMk cId="557276430" sldId="260"/>
            <ac:spMk id="6" creationId="{5283204D-60D0-454E-B700-B6A202A0097D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9" creationId="{7758C000-4D63-425D-869B-72C367705A05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12" creationId="{F7C52966-43BD-4DDD-8533-553C42C0D4FA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13" creationId="{EF228359-A5D9-4FE9-933D-82F12EB74A11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14" creationId="{9D173346-B59B-448A-86B5-3346834B55F6}"/>
          </ac:spMkLst>
        </pc:spChg>
        <pc:spChg chg="add del mod">
          <ac:chgData name="Alana Andrade" userId="3d889c22e1a9e788" providerId="LiveId" clId="{C84AC9E8-73A3-46F3-9571-B69E042F20F7}" dt="2021-10-29T18:44:47.676" v="360" actId="478"/>
          <ac:spMkLst>
            <pc:docMk/>
            <pc:sldMk cId="557276430" sldId="260"/>
            <ac:spMk id="16" creationId="{D5D64FD6-E7B7-47AA-8851-8160280B4BDA}"/>
          </ac:spMkLst>
        </pc:spChg>
        <pc:spChg chg="add del mod">
          <ac:chgData name="Alana Andrade" userId="3d889c22e1a9e788" providerId="LiveId" clId="{C84AC9E8-73A3-46F3-9571-B69E042F20F7}" dt="2021-10-29T18:43:21.496" v="358" actId="478"/>
          <ac:spMkLst>
            <pc:docMk/>
            <pc:sldMk cId="557276430" sldId="260"/>
            <ac:spMk id="17" creationId="{0DE3B4E2-DA17-4192-8997-C3BC58A3C26D}"/>
          </ac:spMkLst>
        </pc:spChg>
        <pc:spChg chg="add mod ord">
          <ac:chgData name="Alana Andrade" userId="3d889c22e1a9e788" providerId="LiveId" clId="{C84AC9E8-73A3-46F3-9571-B69E042F20F7}" dt="2021-10-29T19:17:16.736" v="831" actId="166"/>
          <ac:spMkLst>
            <pc:docMk/>
            <pc:sldMk cId="557276430" sldId="260"/>
            <ac:spMk id="18" creationId="{B3AE9327-2915-4424-83EC-3170E54DD592}"/>
          </ac:spMkLst>
        </pc:spChg>
        <pc:spChg chg="add mod ord">
          <ac:chgData name="Alana Andrade" userId="3d889c22e1a9e788" providerId="LiveId" clId="{C84AC9E8-73A3-46F3-9571-B69E042F20F7}" dt="2021-10-29T19:17:16.736" v="831" actId="166"/>
          <ac:spMkLst>
            <pc:docMk/>
            <pc:sldMk cId="557276430" sldId="260"/>
            <ac:spMk id="19" creationId="{8764876A-9942-4542-A30C-2B95685D3ADB}"/>
          </ac:spMkLst>
        </pc:spChg>
        <pc:spChg chg="add del mod">
          <ac:chgData name="Alana Andrade" userId="3d889c22e1a9e788" providerId="LiveId" clId="{C84AC9E8-73A3-46F3-9571-B69E042F20F7}" dt="2021-10-29T18:59:03.944" v="533" actId="478"/>
          <ac:spMkLst>
            <pc:docMk/>
            <pc:sldMk cId="557276430" sldId="260"/>
            <ac:spMk id="21" creationId="{0402CBCA-62C4-4980-8511-1B438683FDC7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23" creationId="{386639C9-BBAE-4A3E-B099-8F65293FBF89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25" creationId="{F9C77E7B-CBBC-49AA-952C-939940EBA13E}"/>
          </ac:spMkLst>
        </pc:spChg>
        <pc:spChg chg="del">
          <ac:chgData name="Alana Andrade" userId="3d889c22e1a9e788" providerId="LiveId" clId="{C84AC9E8-73A3-46F3-9571-B69E042F20F7}" dt="2021-10-29T18:38:59.202" v="316" actId="478"/>
          <ac:spMkLst>
            <pc:docMk/>
            <pc:sldMk cId="557276430" sldId="260"/>
            <ac:spMk id="26" creationId="{C52B6FB8-544E-4B16-B68D-951C6D545BAE}"/>
          </ac:spMkLst>
        </pc:spChg>
        <pc:spChg chg="add mod">
          <ac:chgData name="Alana Andrade" userId="3d889c22e1a9e788" providerId="LiveId" clId="{C84AC9E8-73A3-46F3-9571-B69E042F20F7}" dt="2021-10-29T19:06:04.898" v="691" actId="1038"/>
          <ac:spMkLst>
            <pc:docMk/>
            <pc:sldMk cId="557276430" sldId="260"/>
            <ac:spMk id="27" creationId="{51FD36C9-47A3-43D0-B486-A9B03A89DC35}"/>
          </ac:spMkLst>
        </pc:spChg>
        <pc:spChg chg="add mod">
          <ac:chgData name="Alana Andrade" userId="3d889c22e1a9e788" providerId="LiveId" clId="{C84AC9E8-73A3-46F3-9571-B69E042F20F7}" dt="2021-10-29T19:06:04.898" v="691" actId="1038"/>
          <ac:spMkLst>
            <pc:docMk/>
            <pc:sldMk cId="557276430" sldId="260"/>
            <ac:spMk id="28" creationId="{C335CAA1-BBD8-4F1C-806A-E784741F6A09}"/>
          </ac:spMkLst>
        </pc:spChg>
        <pc:grpChg chg="add mod">
          <ac:chgData name="Alana Andrade" userId="3d889c22e1a9e788" providerId="LiveId" clId="{C84AC9E8-73A3-46F3-9571-B69E042F20F7}" dt="2021-10-29T19:13:42.368" v="830" actId="164"/>
          <ac:grpSpMkLst>
            <pc:docMk/>
            <pc:sldMk cId="557276430" sldId="260"/>
            <ac:grpSpMk id="31" creationId="{B96C92A8-3891-4544-8D71-CBCCCB82AA92}"/>
          </ac:grpSpMkLst>
        </pc:grpChg>
        <pc:picChg chg="add del mod modCrop">
          <ac:chgData name="Alana Andrade" userId="3d889c22e1a9e788" providerId="LiveId" clId="{C84AC9E8-73A3-46F3-9571-B69E042F20F7}" dt="2021-10-29T18:50:21.599" v="476" actId="478"/>
          <ac:picMkLst>
            <pc:docMk/>
            <pc:sldMk cId="557276430" sldId="260"/>
            <ac:picMk id="3" creationId="{276EAF05-9DB3-4BAC-8D8A-DB24950F094C}"/>
          </ac:picMkLst>
        </pc:picChg>
        <pc:picChg chg="del">
          <ac:chgData name="Alana Andrade" userId="3d889c22e1a9e788" providerId="LiveId" clId="{C84AC9E8-73A3-46F3-9571-B69E042F20F7}" dt="2021-10-29T18:38:59.202" v="316" actId="478"/>
          <ac:picMkLst>
            <pc:docMk/>
            <pc:sldMk cId="557276430" sldId="260"/>
            <ac:picMk id="8" creationId="{194852AC-5F46-4490-8EBB-8E1949109597}"/>
          </ac:picMkLst>
        </pc:picChg>
        <pc:picChg chg="add del mod ord modCrop">
          <ac:chgData name="Alana Andrade" userId="3d889c22e1a9e788" providerId="LiveId" clId="{C84AC9E8-73A3-46F3-9571-B69E042F20F7}" dt="2021-10-29T18:58:19.703" v="523" actId="478"/>
          <ac:picMkLst>
            <pc:docMk/>
            <pc:sldMk cId="557276430" sldId="260"/>
            <ac:picMk id="10" creationId="{3AB3DA5F-FBDC-4CD4-97B9-7B52D85B8174}"/>
          </ac:picMkLst>
        </pc:picChg>
        <pc:picChg chg="del">
          <ac:chgData name="Alana Andrade" userId="3d889c22e1a9e788" providerId="LiveId" clId="{C84AC9E8-73A3-46F3-9571-B69E042F20F7}" dt="2021-10-29T18:38:59.202" v="316" actId="478"/>
          <ac:picMkLst>
            <pc:docMk/>
            <pc:sldMk cId="557276430" sldId="260"/>
            <ac:picMk id="11" creationId="{43DD853B-9BC1-4FFD-8276-666512B0E617}"/>
          </ac:picMkLst>
        </pc:picChg>
        <pc:picChg chg="add del mod modCrop">
          <ac:chgData name="Alana Andrade" userId="3d889c22e1a9e788" providerId="LiveId" clId="{C84AC9E8-73A3-46F3-9571-B69E042F20F7}" dt="2021-10-29T18:50:21.599" v="476" actId="478"/>
          <ac:picMkLst>
            <pc:docMk/>
            <pc:sldMk cId="557276430" sldId="260"/>
            <ac:picMk id="15" creationId="{2B6D98AF-61C8-43D2-8682-C257B79EB330}"/>
          </ac:picMkLst>
        </pc:picChg>
        <pc:picChg chg="add mod ord modCrop">
          <ac:chgData name="Alana Andrade" userId="3d889c22e1a9e788" providerId="LiveId" clId="{C84AC9E8-73A3-46F3-9571-B69E042F20F7}" dt="2021-10-29T19:13:42.368" v="830" actId="164"/>
          <ac:picMkLst>
            <pc:docMk/>
            <pc:sldMk cId="557276430" sldId="260"/>
            <ac:picMk id="22" creationId="{324A6DA7-E4AA-4AEE-9E1B-9921CB7386A8}"/>
          </ac:picMkLst>
        </pc:picChg>
        <pc:picChg chg="del">
          <ac:chgData name="Alana Andrade" userId="3d889c22e1a9e788" providerId="LiveId" clId="{C84AC9E8-73A3-46F3-9571-B69E042F20F7}" dt="2021-10-29T18:38:59.202" v="316" actId="478"/>
          <ac:picMkLst>
            <pc:docMk/>
            <pc:sldMk cId="557276430" sldId="260"/>
            <ac:picMk id="24" creationId="{5FA39F78-B7CD-48E8-A8F1-993F18EDF845}"/>
          </ac:picMkLst>
        </pc:picChg>
        <pc:picChg chg="add mod">
          <ac:chgData name="Alana Andrade" userId="3d889c22e1a9e788" providerId="LiveId" clId="{C84AC9E8-73A3-46F3-9571-B69E042F20F7}" dt="2021-10-29T19:03:31.339" v="633" actId="1076"/>
          <ac:picMkLst>
            <pc:docMk/>
            <pc:sldMk cId="557276430" sldId="260"/>
            <ac:picMk id="29" creationId="{C2724BF8-4B7F-4348-8175-214105A3B2A9}"/>
          </ac:picMkLst>
        </pc:picChg>
        <pc:picChg chg="add mod">
          <ac:chgData name="Alana Andrade" userId="3d889c22e1a9e788" providerId="LiveId" clId="{C84AC9E8-73A3-46F3-9571-B69E042F20F7}" dt="2021-10-29T19:06:14.911" v="718"/>
          <ac:picMkLst>
            <pc:docMk/>
            <pc:sldMk cId="557276430" sldId="260"/>
            <ac:picMk id="30" creationId="{6B91FCDF-2DB0-4FEB-83D2-9E5D097424B6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107D07-DAE4-41B5-93DF-346782287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69F602-BB61-4D32-9777-2253E0B4E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864110-22A8-4809-AB19-1241EDA1F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0258F5-5824-4A79-AAE4-41992949A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83F5D-74E6-455F-81B1-6284D7513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2337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A06E5-305A-4A86-8988-5028922C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6CC9A6C-5810-4A3E-81B3-31C95752F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226120-475D-4FDD-903C-CD2B22FE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20BBD5-869E-4B1E-9147-EDA7AC957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160921-81A9-49B6-8462-DAFE588DA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6642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044280B-60B3-4E46-A78D-201FD2ACBC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900AA1-A3E5-4762-B3E4-D33EEAC8E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6D41B6-6D0C-4BDB-B011-7DB38D321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6F5995-FD00-4FDD-8F98-52277C112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AA25C0-85EB-4F80-A7C6-43F2E6059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2368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95AD85-40BA-4D7A-95A8-40768EBEA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F2C44D-DF16-4A97-9E65-B8EDCEA4D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7F57A8-D7C8-472A-A9AE-9C804BD5A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8CE078-1DA6-41F6-AC21-BB62723E3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507EC0-8660-45FD-B181-C4B96D14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633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4DD42-5437-44F9-918A-45C12C80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303271-3495-4325-BDA4-40DB1C7A7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269366-5446-4BC7-877D-522DB9BE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543251-DBD1-4557-8888-F76765403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1E62E5-9E94-455F-8EBF-302251D6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223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979F5D-237F-413C-B944-0020FDA34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15D560-19A3-4012-94E1-FAB510EDB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86CCB81-8BD2-41B8-B4F6-C9C147795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E27105-8A15-4151-86BE-2DD6C477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94707F-9828-46EA-84DB-F78A4CFE0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88049F3-DAA9-4C3B-AE8E-0544E3E1D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051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677FF-C632-420C-A6FC-365608B53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0B2C5-AE7A-469E-B465-12D50FEEC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9A329A3-7C38-45FE-8245-34FCC3511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20974D-63B9-4A6E-ABF6-74EEF7ADD5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8A168F-10B4-474D-B7D9-838F0BF9A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2789820-88AD-4F3F-AA6A-DA9B85055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92ACDB4-5293-473F-A21B-71A6C20E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55BAF0B-392F-4583-ADBB-F2859A602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024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AE17A-A7F6-48F5-BA39-DE6888843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B0C04D3-7A65-4EDA-87BA-74A9DEEA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805864-18E1-4E11-92C5-DB96468A0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51AC29C-FC60-4302-A7E3-88F7CAD04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278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6E97CA1-A963-45BE-ADB7-FDC77AD7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0FD65A5-6F49-4F54-92AF-D4D5C8A25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48A0F19-D924-4587-B5AD-55A549462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262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BDB1AF-5740-41BD-85F3-217D4105C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58E8B9-8DE5-49C8-91B9-E818371D1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4CC5C8-624B-448D-8AF7-839183D2C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3BD1B2-C2F6-45F1-A8BB-5B84EFAD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BC5B44-3CF3-4DE7-96EC-5A8EDEC9E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85A5C4-9256-4C66-856A-D0F1BBEF5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2841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6221A8-6F57-4134-BF50-E2D7DB01A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29D5E57-5136-4CEF-A2C3-9CB76C8A8B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EEF9761-8044-4C30-90BA-C098E53A2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FD69B07-A909-46B6-AFAA-62C322CF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B896AE-6F19-4E51-BAEF-15F75704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0FFECA-B61F-4EBD-874E-F0AA779AC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147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EDE25C8-3B58-4DBF-B89B-D1E4EDAB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1EFDFC-5CB4-4168-9069-EDB6545A6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0093E3-E8A0-4485-8F8C-266F55A457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DA09B-74A0-45A9-819A-E2ABC2779E75}" type="datetimeFigureOut">
              <a:rPr lang="pt-BR" smtClean="0"/>
              <a:t>29/10/2021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D973B8-39E2-4F84-928D-03B0C1C86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AAAB3C-7DEA-4600-9E84-33491F8C7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C2D0E2-58B1-46CE-93B2-9304345682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95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FC2FE8E-464B-47EA-BFCA-191569662F79}"/>
              </a:ext>
            </a:extLst>
          </p:cNvPr>
          <p:cNvSpPr txBox="1"/>
          <p:nvPr/>
        </p:nvSpPr>
        <p:spPr>
          <a:xfrm>
            <a:off x="1754670" y="2274838"/>
            <a:ext cx="86826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b="1" dirty="0">
                <a:latin typeface="Abadi" panose="020B0604020104020204" pitchFamily="34" charset="0"/>
              </a:rPr>
              <a:t>SUGESTÃO DE IDENTIDADE VISUAL</a:t>
            </a:r>
          </a:p>
        </p:txBody>
      </p:sp>
    </p:spTree>
    <p:extLst>
      <p:ext uri="{BB962C8B-B14F-4D97-AF65-F5344CB8AC3E}">
        <p14:creationId xmlns:p14="http://schemas.microsoft.com/office/powerpoint/2010/main" val="2517987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ixaDeTexto 12">
            <a:extLst>
              <a:ext uri="{FF2B5EF4-FFF2-40B4-BE49-F238E27FC236}">
                <a16:creationId xmlns:a16="http://schemas.microsoft.com/office/drawing/2014/main" id="{0EE40C56-FF4B-486C-BE53-D91C7C441C54}"/>
              </a:ext>
            </a:extLst>
          </p:cNvPr>
          <p:cNvSpPr txBox="1"/>
          <p:nvPr/>
        </p:nvSpPr>
        <p:spPr>
          <a:xfrm>
            <a:off x="1567545" y="1924833"/>
            <a:ext cx="8996018" cy="675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4800" dirty="0">
                <a:latin typeface="Abadi" panose="020B0604020104020204" pitchFamily="34" charset="0"/>
              </a:rPr>
              <a:t>Sugestão de Paleta de cores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0664F4A-C177-4022-BAF0-E37FC1FBA5D6}"/>
              </a:ext>
            </a:extLst>
          </p:cNvPr>
          <p:cNvSpPr txBox="1"/>
          <p:nvPr/>
        </p:nvSpPr>
        <p:spPr>
          <a:xfrm>
            <a:off x="2061029" y="4470400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8200C4B7-8234-4FA7-ACA3-D98ABD66201C}"/>
              </a:ext>
            </a:extLst>
          </p:cNvPr>
          <p:cNvGrpSpPr/>
          <p:nvPr/>
        </p:nvGrpSpPr>
        <p:grpSpPr>
          <a:xfrm>
            <a:off x="2377662" y="3074373"/>
            <a:ext cx="7436676" cy="1291772"/>
            <a:chOff x="2960916" y="2913742"/>
            <a:chExt cx="7436676" cy="1291772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8C60875C-3BB2-4D84-80CA-BC46B5C1D395}"/>
                </a:ext>
              </a:extLst>
            </p:cNvPr>
            <p:cNvSpPr/>
            <p:nvPr/>
          </p:nvSpPr>
          <p:spPr>
            <a:xfrm>
              <a:off x="2960916" y="2913742"/>
              <a:ext cx="1509485" cy="129177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DA61F346-797E-4B9C-8B42-EF9194488B71}"/>
                </a:ext>
              </a:extLst>
            </p:cNvPr>
            <p:cNvSpPr/>
            <p:nvPr/>
          </p:nvSpPr>
          <p:spPr>
            <a:xfrm>
              <a:off x="4470401" y="2913742"/>
              <a:ext cx="1509485" cy="1291771"/>
            </a:xfrm>
            <a:prstGeom prst="rect">
              <a:avLst/>
            </a:prstGeom>
            <a:solidFill>
              <a:srgbClr val="2632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7CEE6791-5878-4D10-8957-F3584F309356}"/>
                </a:ext>
              </a:extLst>
            </p:cNvPr>
            <p:cNvSpPr/>
            <p:nvPr/>
          </p:nvSpPr>
          <p:spPr>
            <a:xfrm>
              <a:off x="5979886" y="2913743"/>
              <a:ext cx="1509485" cy="12917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BF0825A-B0B4-4790-9CB1-16EECB4459B9}"/>
                </a:ext>
              </a:extLst>
            </p:cNvPr>
            <p:cNvSpPr/>
            <p:nvPr/>
          </p:nvSpPr>
          <p:spPr>
            <a:xfrm>
              <a:off x="8888107" y="2913742"/>
              <a:ext cx="1509485" cy="1291771"/>
            </a:xfrm>
            <a:prstGeom prst="rect">
              <a:avLst/>
            </a:prstGeom>
            <a:solidFill>
              <a:srgbClr val="F3EE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EE2EB47F-16C7-4F03-91EF-71460FCB1868}"/>
                </a:ext>
              </a:extLst>
            </p:cNvPr>
            <p:cNvSpPr/>
            <p:nvPr/>
          </p:nvSpPr>
          <p:spPr>
            <a:xfrm>
              <a:off x="7489371" y="2913742"/>
              <a:ext cx="1509485" cy="1291771"/>
            </a:xfrm>
            <a:prstGeom prst="rect">
              <a:avLst/>
            </a:prstGeom>
            <a:solidFill>
              <a:srgbClr val="D25C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23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9DA3483-C1D5-4FA4-A094-D4B27EFF2134}"/>
              </a:ext>
            </a:extLst>
          </p:cNvPr>
          <p:cNvSpPr txBox="1"/>
          <p:nvPr/>
        </p:nvSpPr>
        <p:spPr>
          <a:xfrm>
            <a:off x="1464641" y="2039902"/>
            <a:ext cx="8996018" cy="73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6600" dirty="0">
                <a:latin typeface="Abadi" panose="020B0604020104020204" pitchFamily="34" charset="0"/>
              </a:rPr>
              <a:t>Sugestão de fontes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043CB6-183C-4D19-B790-8520BF7864E7}"/>
              </a:ext>
            </a:extLst>
          </p:cNvPr>
          <p:cNvSpPr txBox="1"/>
          <p:nvPr/>
        </p:nvSpPr>
        <p:spPr>
          <a:xfrm>
            <a:off x="4054060" y="4082063"/>
            <a:ext cx="4083880" cy="631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3600" dirty="0">
                <a:latin typeface="Abadi Extra Light" panose="020B0204020104020204" pitchFamily="34" charset="0"/>
              </a:rPr>
              <a:t>ABADI EXTRA LIGHT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0CA711B-AF39-452E-843B-0209F7ECCCF6}"/>
              </a:ext>
            </a:extLst>
          </p:cNvPr>
          <p:cNvSpPr txBox="1"/>
          <p:nvPr/>
        </p:nvSpPr>
        <p:spPr>
          <a:xfrm>
            <a:off x="4267751" y="3429000"/>
            <a:ext cx="3656497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3600" dirty="0">
                <a:latin typeface="South East" panose="02000500000000000000" pitchFamily="2" charset="0"/>
                <a:ea typeface="South East" panose="02000500000000000000" pitchFamily="2" charset="0"/>
              </a:rPr>
              <a:t>SOUTH EAST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7CC1108-6001-4447-BED7-4E8B234DE250}"/>
              </a:ext>
            </a:extLst>
          </p:cNvPr>
          <p:cNvSpPr txBox="1"/>
          <p:nvPr/>
        </p:nvSpPr>
        <p:spPr>
          <a:xfrm>
            <a:off x="4054060" y="4713133"/>
            <a:ext cx="4083880" cy="63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3600" dirty="0">
                <a:latin typeface="Abadi" panose="020B0604020104020204" pitchFamily="34" charset="0"/>
              </a:rPr>
              <a:t>ABADI</a:t>
            </a:r>
          </a:p>
        </p:txBody>
      </p:sp>
    </p:spTree>
    <p:extLst>
      <p:ext uri="{BB962C8B-B14F-4D97-AF65-F5344CB8AC3E}">
        <p14:creationId xmlns:p14="http://schemas.microsoft.com/office/powerpoint/2010/main" val="282144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 descr="Prato de comida com vegetais&#10;&#10;Descrição gerada automaticamente">
            <a:extLst>
              <a:ext uri="{FF2B5EF4-FFF2-40B4-BE49-F238E27FC236}">
                <a16:creationId xmlns:a16="http://schemas.microsoft.com/office/drawing/2014/main" id="{5FA39F78-B7CD-48E8-A8F1-993F18EDF8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1" r="9202"/>
          <a:stretch/>
        </p:blipFill>
        <p:spPr>
          <a:xfrm rot="5400000">
            <a:off x="2674576" y="-2659422"/>
            <a:ext cx="6857999" cy="12176845"/>
          </a:xfrm>
          <a:prstGeom prst="rect">
            <a:avLst/>
          </a:prstGeom>
        </p:spPr>
      </p:pic>
      <p:grpSp>
        <p:nvGrpSpPr>
          <p:cNvPr id="30" name="Agrupar 29">
            <a:extLst>
              <a:ext uri="{FF2B5EF4-FFF2-40B4-BE49-F238E27FC236}">
                <a16:creationId xmlns:a16="http://schemas.microsoft.com/office/drawing/2014/main" id="{F520592F-A157-4255-9B22-4B54E07B73F9}"/>
              </a:ext>
            </a:extLst>
          </p:cNvPr>
          <p:cNvGrpSpPr/>
          <p:nvPr/>
        </p:nvGrpSpPr>
        <p:grpSpPr>
          <a:xfrm>
            <a:off x="1675759" y="780169"/>
            <a:ext cx="8583562" cy="5515897"/>
            <a:chOff x="1675759" y="780169"/>
            <a:chExt cx="8583562" cy="5515897"/>
          </a:xfrm>
        </p:grpSpPr>
        <p:pic>
          <p:nvPicPr>
            <p:cNvPr id="8" name="Imagem 7" descr="Forma&#10;&#10;Descrição gerada automaticamente com confiança baixa">
              <a:extLst>
                <a:ext uri="{FF2B5EF4-FFF2-40B4-BE49-F238E27FC236}">
                  <a16:creationId xmlns:a16="http://schemas.microsoft.com/office/drawing/2014/main" id="{194852AC-5F46-4490-8EBB-8E1949109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7159" y="1920159"/>
              <a:ext cx="3017682" cy="3017682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7758C000-4D63-425D-869B-72C367705A05}"/>
                </a:ext>
              </a:extLst>
            </p:cNvPr>
            <p:cNvSpPr/>
            <p:nvPr/>
          </p:nvSpPr>
          <p:spPr>
            <a:xfrm>
              <a:off x="1675760" y="780169"/>
              <a:ext cx="8583561" cy="55158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F7C52966-43BD-4DDD-8533-553C42C0D4FA}"/>
                </a:ext>
              </a:extLst>
            </p:cNvPr>
            <p:cNvSpPr/>
            <p:nvPr/>
          </p:nvSpPr>
          <p:spPr>
            <a:xfrm>
              <a:off x="1675759" y="780169"/>
              <a:ext cx="4420241" cy="551589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9D173346-B59B-448A-86B5-3346834B55F6}"/>
                </a:ext>
              </a:extLst>
            </p:cNvPr>
            <p:cNvSpPr txBox="1"/>
            <p:nvPr/>
          </p:nvSpPr>
          <p:spPr>
            <a:xfrm>
              <a:off x="1958267" y="3839637"/>
              <a:ext cx="389708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effectLst/>
                  <a:latin typeface="Abadi Extra Light" panose="020B0204020104020204" pitchFamily="34" charset="0"/>
                </a:rPr>
                <a:t>Acesse suas receitas e ingredientes favoritos!</a:t>
              </a:r>
              <a:endParaRPr lang="pt-BR" sz="2400" dirty="0">
                <a:solidFill>
                  <a:schemeClr val="bg1"/>
                </a:solidFill>
                <a:latin typeface="Abadi Extra Light" panose="020B0204020104020204" pitchFamily="34" charset="0"/>
              </a:endParaRPr>
            </a:p>
          </p:txBody>
        </p:sp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43DD853B-9BC1-4FFD-8276-666512B0E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11427" y="2084244"/>
              <a:ext cx="3390766" cy="1791956"/>
            </a:xfrm>
            <a:prstGeom prst="rect">
              <a:avLst/>
            </a:prstGeom>
          </p:spPr>
        </p:pic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386639C9-BBAE-4A3E-B099-8F65293FBF89}"/>
                </a:ext>
              </a:extLst>
            </p:cNvPr>
            <p:cNvSpPr txBox="1"/>
            <p:nvPr/>
          </p:nvSpPr>
          <p:spPr>
            <a:xfrm>
              <a:off x="7159567" y="2278822"/>
              <a:ext cx="203618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2400" dirty="0">
                  <a:effectLst/>
                  <a:latin typeface="South East" panose="02000500000000000000" pitchFamily="2" charset="0"/>
                  <a:ea typeface="South East" panose="02000500000000000000" pitchFamily="2" charset="0"/>
                </a:rPr>
                <a:t>Fazer login</a:t>
              </a:r>
              <a:endParaRPr lang="pt-BR" sz="2400" dirty="0">
                <a:latin typeface="South East" panose="02000500000000000000" pitchFamily="2" charset="0"/>
                <a:ea typeface="South East" panose="02000500000000000000" pitchFamily="2" charset="0"/>
              </a:endParaRPr>
            </a:p>
          </p:txBody>
        </p:sp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EF228359-A5D9-4FE9-933D-82F12EB74A11}"/>
                </a:ext>
              </a:extLst>
            </p:cNvPr>
            <p:cNvSpPr/>
            <p:nvPr/>
          </p:nvSpPr>
          <p:spPr>
            <a:xfrm>
              <a:off x="6668819" y="2883497"/>
              <a:ext cx="3017682" cy="561264"/>
            </a:xfrm>
            <a:prstGeom prst="round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badi Extra Light" panose="020B0204020104020204" pitchFamily="34" charset="0"/>
                </a:rPr>
                <a:t>Nome de usuário</a:t>
              </a:r>
            </a:p>
          </p:txBody>
        </p:sp>
        <p:sp>
          <p:nvSpPr>
            <p:cNvPr id="25" name="Retângulo: Cantos Arredondados 24">
              <a:extLst>
                <a:ext uri="{FF2B5EF4-FFF2-40B4-BE49-F238E27FC236}">
                  <a16:creationId xmlns:a16="http://schemas.microsoft.com/office/drawing/2014/main" id="{F9C77E7B-CBBC-49AA-952C-939940EBA13E}"/>
                </a:ext>
              </a:extLst>
            </p:cNvPr>
            <p:cNvSpPr/>
            <p:nvPr/>
          </p:nvSpPr>
          <p:spPr>
            <a:xfrm>
              <a:off x="6668819" y="3693871"/>
              <a:ext cx="3017682" cy="561264"/>
            </a:xfrm>
            <a:prstGeom prst="round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badi Extra Light" panose="020B0204020104020204" pitchFamily="34" charset="0"/>
                </a:rPr>
                <a:t>Senha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C52B6FB8-544E-4B16-B68D-951C6D545BAE}"/>
                </a:ext>
              </a:extLst>
            </p:cNvPr>
            <p:cNvSpPr txBox="1"/>
            <p:nvPr/>
          </p:nvSpPr>
          <p:spPr>
            <a:xfrm>
              <a:off x="7159566" y="4453946"/>
              <a:ext cx="203618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100" dirty="0">
                  <a:effectLst/>
                  <a:latin typeface="Abadi Extra Light" panose="020B0204020104020204" pitchFamily="34" charset="0"/>
                </a:rPr>
                <a:t>Esqueceu sua senha?</a:t>
              </a:r>
              <a:endParaRPr lang="pt-BR" sz="1100" dirty="0">
                <a:latin typeface="Abadi Extra Light" panose="020B02040201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556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Agrupar 30">
            <a:extLst>
              <a:ext uri="{FF2B5EF4-FFF2-40B4-BE49-F238E27FC236}">
                <a16:creationId xmlns:a16="http://schemas.microsoft.com/office/drawing/2014/main" id="{B96C92A8-3891-4544-8D71-CBCCCB82AA92}"/>
              </a:ext>
            </a:extLst>
          </p:cNvPr>
          <p:cNvGrpSpPr/>
          <p:nvPr/>
        </p:nvGrpSpPr>
        <p:grpSpPr>
          <a:xfrm>
            <a:off x="0" y="1707975"/>
            <a:ext cx="12230100" cy="2041615"/>
            <a:chOff x="0" y="1707975"/>
            <a:chExt cx="12230100" cy="2041615"/>
          </a:xfrm>
        </p:grpSpPr>
        <p:pic>
          <p:nvPicPr>
            <p:cNvPr id="22" name="Imagem 21" descr="Panela com comida&#10;&#10;Descrição gerada automaticamente">
              <a:extLst>
                <a:ext uri="{FF2B5EF4-FFF2-40B4-BE49-F238E27FC236}">
                  <a16:creationId xmlns:a16="http://schemas.microsoft.com/office/drawing/2014/main" id="{324A6DA7-E4AA-4AEE-9E1B-9921CB7386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7000" contrast="-5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178" b="44704"/>
            <a:stretch/>
          </p:blipFill>
          <p:spPr>
            <a:xfrm>
              <a:off x="0" y="1707975"/>
              <a:ext cx="12192000" cy="2041615"/>
            </a:xfrm>
            <a:prstGeom prst="rect">
              <a:avLst/>
            </a:prstGeom>
          </p:spPr>
        </p:pic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E86BC890-4AFE-4268-893A-AB6F1C0F2C67}"/>
                </a:ext>
              </a:extLst>
            </p:cNvPr>
            <p:cNvSpPr txBox="1"/>
            <p:nvPr/>
          </p:nvSpPr>
          <p:spPr>
            <a:xfrm>
              <a:off x="38100" y="2487337"/>
              <a:ext cx="12192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latin typeface="South East" panose="02000500000000000000" pitchFamily="2" charset="0"/>
                  <a:ea typeface="South East" panose="02000500000000000000" pitchFamily="2" charset="0"/>
                </a:rPr>
                <a:t>Digite o nome da sua receita</a:t>
              </a:r>
            </a:p>
          </p:txBody>
        </p:sp>
      </p:grp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1FD36C9-47A3-43D0-B486-A9B03A89DC35}"/>
              </a:ext>
            </a:extLst>
          </p:cNvPr>
          <p:cNvSpPr/>
          <p:nvPr/>
        </p:nvSpPr>
        <p:spPr>
          <a:xfrm>
            <a:off x="6359294" y="3499931"/>
            <a:ext cx="2324526" cy="561264"/>
          </a:xfrm>
          <a:prstGeom prst="roundRect">
            <a:avLst/>
          </a:prstGeom>
          <a:solidFill>
            <a:srgbClr val="FF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adi Extra Light" panose="020B0204020104020204" pitchFamily="34" charset="0"/>
              </a:rPr>
              <a:t>SUA LISTA</a:t>
            </a: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C335CAA1-BBD8-4F1C-806A-E784741F6A09}"/>
              </a:ext>
            </a:extLst>
          </p:cNvPr>
          <p:cNvSpPr/>
          <p:nvPr/>
        </p:nvSpPr>
        <p:spPr>
          <a:xfrm>
            <a:off x="9094599" y="3499931"/>
            <a:ext cx="2324526" cy="561264"/>
          </a:xfrm>
          <a:prstGeom prst="roundRect">
            <a:avLst/>
          </a:prstGeom>
          <a:solidFill>
            <a:srgbClr val="FF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adi Extra Light" panose="020B0204020104020204" pitchFamily="34" charset="0"/>
              </a:rPr>
              <a:t>RECEITAS FAVORITAS</a:t>
            </a:r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C2724BF8-4B7F-4348-8175-214105A3B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0617" y="141015"/>
            <a:ext cx="3390766" cy="1791956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6B91FCDF-2DB0-4FEB-83D2-9E5D09742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6215" y="0"/>
            <a:ext cx="3390766" cy="1791956"/>
          </a:xfrm>
          <a:prstGeom prst="rect">
            <a:avLst/>
          </a:prstGeom>
        </p:spPr>
      </p:pic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B3AE9327-2915-4424-83EC-3170E54DD592}"/>
              </a:ext>
            </a:extLst>
          </p:cNvPr>
          <p:cNvSpPr/>
          <p:nvPr/>
        </p:nvSpPr>
        <p:spPr>
          <a:xfrm>
            <a:off x="733351" y="3499931"/>
            <a:ext cx="2324525" cy="561264"/>
          </a:xfrm>
          <a:prstGeom prst="roundRect">
            <a:avLst/>
          </a:prstGeom>
          <a:solidFill>
            <a:srgbClr val="FF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adi Extra Light" panose="020B0204020104020204" pitchFamily="34" charset="0"/>
              </a:rPr>
              <a:t>POSTE UMA RECEITA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8764876A-9942-4542-A30C-2B95685D3ADB}"/>
              </a:ext>
            </a:extLst>
          </p:cNvPr>
          <p:cNvSpPr/>
          <p:nvPr/>
        </p:nvSpPr>
        <p:spPr>
          <a:xfrm>
            <a:off x="3468655" y="3499931"/>
            <a:ext cx="2479860" cy="561264"/>
          </a:xfrm>
          <a:prstGeom prst="roundRect">
            <a:avLst/>
          </a:prstGeom>
          <a:solidFill>
            <a:srgbClr val="FFE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adi Extra Light" panose="020B0204020104020204" pitchFamily="34" charset="0"/>
              </a:rPr>
              <a:t>INGREDIENTES MAIS USADOS</a:t>
            </a:r>
          </a:p>
        </p:txBody>
      </p:sp>
    </p:spTree>
    <p:extLst>
      <p:ext uri="{BB962C8B-B14F-4D97-AF65-F5344CB8AC3E}">
        <p14:creationId xmlns:p14="http://schemas.microsoft.com/office/powerpoint/2010/main" val="5572764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2772</TotalTime>
  <Words>52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Abadi</vt:lpstr>
      <vt:lpstr>Abadi Extra Light</vt:lpstr>
      <vt:lpstr>Arial</vt:lpstr>
      <vt:lpstr>Calibri</vt:lpstr>
      <vt:lpstr>Calibri Light</vt:lpstr>
      <vt:lpstr>South East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Alana Andrade</dc:creator>
  <cp:lastModifiedBy>Alana Andrade</cp:lastModifiedBy>
  <cp:revision>1</cp:revision>
  <dcterms:created xsi:type="dcterms:W3CDTF">2021-10-27T01:45:15Z</dcterms:created>
  <dcterms:modified xsi:type="dcterms:W3CDTF">2021-10-29T19:46:44Z</dcterms:modified>
</cp:coreProperties>
</file>

<file path=docProps/thumbnail.jpeg>
</file>